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Neue Machina Ultra-Bold" charset="1" panose="00000900000000000000"/>
      <p:regular r:id="rId14"/>
    </p:embeddedFont>
    <p:embeddedFont>
      <p:font typeface="Montserrat Bold" charset="1" panose="00000800000000000000"/>
      <p:regular r:id="rId15"/>
    </p:embeddedFont>
    <p:embeddedFont>
      <p:font typeface="Montserrat" charset="1" panose="00000500000000000000"/>
      <p:regular r:id="rId16"/>
    </p:embeddedFont>
    <p:embeddedFont>
      <p:font typeface="Montserrat Medium" charset="1" panose="000006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11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2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jpeg" Type="http://schemas.openxmlformats.org/officeDocument/2006/relationships/image"/><Relationship Id="rId7" Target="../media/image25.jpeg" Type="http://schemas.openxmlformats.org/officeDocument/2006/relationships/image"/><Relationship Id="rId8" Target="../media/image26.jpe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32774" y="227188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10351" y="1550855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6" y="0"/>
                </a:lnTo>
                <a:lnTo>
                  <a:pt x="6888896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471388" y="5007260"/>
            <a:ext cx="12808711" cy="527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39"/>
              </a:lnSpc>
            </a:pPr>
            <a:r>
              <a:rPr lang="en-US" sz="10028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Futuristic Ad generator</a:t>
            </a:r>
          </a:p>
          <a:p>
            <a:pPr algn="ctr">
              <a:lnSpc>
                <a:spcPts val="1403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7234581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906524" y="3263013"/>
            <a:ext cx="8894832" cy="394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01"/>
              </a:lnSpc>
            </a:pPr>
            <a:r>
              <a:rPr lang="en-US" sz="3143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Statement:</a:t>
            </a:r>
          </a:p>
          <a:p>
            <a:pPr algn="just" marL="592419" indent="-296209" lvl="1">
              <a:lnSpc>
                <a:spcPts val="3841"/>
              </a:lnSpc>
              <a:buFont typeface="Arial"/>
              <a:buChar char="•"/>
            </a:pPr>
            <a:r>
              <a:rPr lang="en-US" sz="27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Ads not reaching the target audience.</a:t>
            </a:r>
          </a:p>
          <a:p>
            <a:pPr algn="just" marL="592419" indent="-296209" lvl="1">
              <a:lnSpc>
                <a:spcPts val="3841"/>
              </a:lnSpc>
              <a:buFont typeface="Arial"/>
              <a:buChar char="•"/>
            </a:pPr>
            <a:r>
              <a:rPr lang="en-US" sz="27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Repetition of ads.</a:t>
            </a:r>
          </a:p>
          <a:p>
            <a:pPr algn="just" marL="592419" indent="-296209" lvl="1">
              <a:lnSpc>
                <a:spcPts val="3841"/>
              </a:lnSpc>
              <a:buFont typeface="Arial"/>
              <a:buChar char="•"/>
            </a:pPr>
            <a:r>
              <a:rPr lang="en-US" sz="27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Low attention spans of users.</a:t>
            </a:r>
          </a:p>
          <a:p>
            <a:pPr algn="just" marL="592419" indent="-296209" lvl="1">
              <a:lnSpc>
                <a:spcPts val="3841"/>
              </a:lnSpc>
              <a:buFont typeface="Arial"/>
              <a:buChar char="•"/>
            </a:pPr>
            <a:r>
              <a:rPr lang="en-US" sz="27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Time-consuming ad creation methods.</a:t>
            </a:r>
          </a:p>
          <a:p>
            <a:pPr algn="just" marL="592419" indent="-296209" lvl="1">
              <a:lnSpc>
                <a:spcPts val="3841"/>
              </a:lnSpc>
              <a:buFont typeface="Arial"/>
              <a:buChar char="•"/>
            </a:pPr>
            <a:r>
              <a:rPr lang="en-US" sz="27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Feedback process extremely slow.</a:t>
            </a:r>
          </a:p>
          <a:p>
            <a:pPr algn="just" marL="592419" indent="-296209" lvl="1">
              <a:lnSpc>
                <a:spcPts val="3841"/>
              </a:lnSpc>
              <a:buFont typeface="Arial"/>
              <a:buChar char="•"/>
            </a:pPr>
            <a:r>
              <a:rPr lang="en-US" sz="274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Lack of interesting ad generation techniques.</a:t>
            </a:r>
          </a:p>
          <a:p>
            <a:pPr algn="just">
              <a:lnSpc>
                <a:spcPts val="3841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1393429">
            <a:off x="14361796" y="3827132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8" y="0"/>
                </a:lnTo>
                <a:lnTo>
                  <a:pt x="4723918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54771" y="1109751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b="true" sz="976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99239" y="2560794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b="true" sz="976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Goals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38933" y="4198772"/>
            <a:ext cx="10010134" cy="443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7103" indent="-303551" lvl="1">
              <a:lnSpc>
                <a:spcPts val="3936"/>
              </a:lnSpc>
              <a:buFont typeface="Arial"/>
              <a:buChar char="•"/>
            </a:pPr>
            <a:r>
              <a:rPr lang="en-US" sz="281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 agentic-AI system that integrates company research, prompt engineering and ideation and tagline and image generation with feedback for improvement.</a:t>
            </a:r>
          </a:p>
          <a:p>
            <a:pPr algn="just" marL="607103" indent="-303551" lvl="1">
              <a:lnSpc>
                <a:spcPts val="3936"/>
              </a:lnSpc>
              <a:buFont typeface="Arial"/>
              <a:buChar char="•"/>
            </a:pPr>
            <a:r>
              <a:rPr lang="en-US" sz="281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Concise process saving time in creation</a:t>
            </a:r>
          </a:p>
          <a:p>
            <a:pPr algn="just" marL="607103" indent="-303551" lvl="1">
              <a:lnSpc>
                <a:spcPts val="3936"/>
              </a:lnSpc>
              <a:buFont typeface="Arial"/>
              <a:buChar char="•"/>
            </a:pPr>
            <a:r>
              <a:rPr lang="en-US" sz="281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Revolutionizing ad generation to cater to targeted audience.</a:t>
            </a:r>
            <a:r>
              <a:rPr lang="en-US" sz="281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​</a:t>
            </a:r>
          </a:p>
          <a:p>
            <a:pPr algn="just" marL="607103" indent="-303551" lvl="1">
              <a:lnSpc>
                <a:spcPts val="3936"/>
              </a:lnSpc>
              <a:buFont typeface="Arial"/>
              <a:buChar char="•"/>
            </a:pPr>
            <a:r>
              <a:rPr lang="en-US" sz="281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Automation of the entire advertisement creation pipeline taking feedback at every step.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9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496" y="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262" y="0"/>
            <a:ext cx="7242652" cy="7242652"/>
          </a:xfrm>
          <a:custGeom>
            <a:avLst/>
            <a:gdLst/>
            <a:ahLst/>
            <a:cxnLst/>
            <a:rect r="r" b="b" t="t" l="l"/>
            <a:pathLst>
              <a:path h="7242652" w="7242652">
                <a:moveTo>
                  <a:pt x="0" y="0"/>
                </a:moveTo>
                <a:lnTo>
                  <a:pt x="7242651" y="0"/>
                </a:lnTo>
                <a:lnTo>
                  <a:pt x="7242651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1870" y="285911"/>
            <a:ext cx="13167625" cy="9664132"/>
          </a:xfrm>
          <a:custGeom>
            <a:avLst/>
            <a:gdLst/>
            <a:ahLst/>
            <a:cxnLst/>
            <a:rect r="r" b="b" t="t" l="l"/>
            <a:pathLst>
              <a:path h="9664132" w="13167625">
                <a:moveTo>
                  <a:pt x="0" y="0"/>
                </a:moveTo>
                <a:lnTo>
                  <a:pt x="13167626" y="0"/>
                </a:lnTo>
                <a:lnTo>
                  <a:pt x="13167626" y="9664132"/>
                </a:lnTo>
                <a:lnTo>
                  <a:pt x="0" y="96641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934735" y="85886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b="true" sz="9762">
                <a:solidFill>
                  <a:srgbClr val="2D2F3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Flowchart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1137" y="594816"/>
            <a:ext cx="7465233" cy="7465233"/>
          </a:xfrm>
          <a:custGeom>
            <a:avLst/>
            <a:gdLst/>
            <a:ahLst/>
            <a:cxnLst/>
            <a:rect r="r" b="b" t="t" l="l"/>
            <a:pathLst>
              <a:path h="7465233" w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164" y="3973154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224964" y="4105113"/>
            <a:ext cx="11475480" cy="11475480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98107" y="7249562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77851" y="1478408"/>
            <a:ext cx="1213229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b="true" sz="6763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Demo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535847" y="3862518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72667" y="7249562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195193" y="-4864633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344677">
            <a:off x="-877637" y="-716602"/>
            <a:ext cx="4140717" cy="2443023"/>
          </a:xfrm>
          <a:custGeom>
            <a:avLst/>
            <a:gdLst/>
            <a:ahLst/>
            <a:cxnLst/>
            <a:rect r="r" b="b" t="t" l="l"/>
            <a:pathLst>
              <a:path h="2443023" w="4140717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788974" y="1621283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85757" y="5904254"/>
            <a:ext cx="6716487" cy="6708091"/>
          </a:xfrm>
          <a:custGeom>
            <a:avLst/>
            <a:gdLst/>
            <a:ahLst/>
            <a:cxnLst/>
            <a:rect r="r" b="b" t="t" l="l"/>
            <a:pathLst>
              <a:path h="6708091" w="6716487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79403" y="7591719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Brand Research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53964" y="7591719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 generation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17143" y="4204675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Ideation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342394"/>
            <a:ext cx="4290504" cy="4970298"/>
            <a:chOff x="0" y="0"/>
            <a:chExt cx="1565187" cy="18131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6" id="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225828" y="3342394"/>
            <a:ext cx="4290504" cy="4970298"/>
            <a:chOff x="0" y="0"/>
            <a:chExt cx="1565187" cy="18131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9" id="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487719" y="3342394"/>
            <a:ext cx="4290504" cy="4970298"/>
            <a:chOff x="0" y="0"/>
            <a:chExt cx="1565187" cy="18131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828675"/>
            <a:ext cx="10688079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9762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Future Scope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0371" y="3741078"/>
            <a:ext cx="2598564" cy="98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575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Q1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0371" y="5114925"/>
            <a:ext cx="2991261" cy="68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Adding realtime AB testing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67500" y="3741078"/>
            <a:ext cx="2598564" cy="98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575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Q2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67500" y="5105400"/>
            <a:ext cx="328742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Improving the image generation models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51104" y="3741078"/>
            <a:ext cx="2598564" cy="98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52"/>
              </a:lnSpc>
            </a:pPr>
            <a:r>
              <a:rPr lang="en-US" sz="5751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Q3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51104" y="5135394"/>
            <a:ext cx="328742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Fine tuning the research assistant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52987" y="-1640148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79" y="0"/>
                </a:lnTo>
                <a:lnTo>
                  <a:pt x="8831879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76809" y="0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1" y="0"/>
                </a:lnTo>
                <a:lnTo>
                  <a:pt x="6511191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0592" y="3185391"/>
            <a:ext cx="3402885" cy="5124530"/>
            <a:chOff x="0" y="0"/>
            <a:chExt cx="1565187" cy="2357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696755" y="3513555"/>
            <a:ext cx="2820761" cy="2820761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5000" t="0" r="-2500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237929" y="3185391"/>
            <a:ext cx="3402885" cy="5124530"/>
            <a:chOff x="0" y="0"/>
            <a:chExt cx="1565187" cy="23570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480753" y="3445665"/>
            <a:ext cx="2917236" cy="2917236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0" t="-25000" r="0" b="-2500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058422" y="3185391"/>
            <a:ext cx="3402885" cy="5124530"/>
            <a:chOff x="0" y="0"/>
            <a:chExt cx="1565187" cy="23570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301246" y="3445665"/>
            <a:ext cx="2917236" cy="2917236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38888" t="0" r="-38888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584449" y="591298"/>
            <a:ext cx="7119102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b="true" sz="9762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81654" y="6927540"/>
            <a:ext cx="2850964" cy="34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4"/>
              </a:lnSpc>
            </a:pPr>
            <a:r>
              <a:rPr lang="en-US" b="true" sz="208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VAISHNAVI 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547025" y="6927540"/>
            <a:ext cx="2850964" cy="34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4"/>
              </a:lnSpc>
            </a:pPr>
            <a:r>
              <a:rPr lang="en-US" b="true" sz="208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VRISHANI SHAH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34382" y="6927540"/>
            <a:ext cx="2850964" cy="34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4"/>
              </a:lnSpc>
            </a:pPr>
            <a:r>
              <a:rPr lang="en-US" b="true" sz="208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PHANI KIRAN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3185207" y="3185391"/>
            <a:ext cx="3402885" cy="5124530"/>
            <a:chOff x="0" y="0"/>
            <a:chExt cx="1565187" cy="235707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65188" cy="2357074"/>
            </a:xfrm>
            <a:custGeom>
              <a:avLst/>
              <a:gdLst/>
              <a:ahLst/>
              <a:cxnLst/>
              <a:rect r="r" b="b" t="t" l="l"/>
              <a:pathLst>
                <a:path h="2357074" w="1565188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13428031" y="3445665"/>
            <a:ext cx="2917236" cy="2917236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0" t="-25000" r="0" b="-2500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3494303" y="6564926"/>
            <a:ext cx="2850964" cy="1073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4"/>
              </a:lnSpc>
            </a:pPr>
            <a:r>
              <a:rPr lang="en-US" b="true" sz="208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NARASIMHA KARTHIK JWALAPURAM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03332" y="4469406"/>
            <a:ext cx="8148349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9762" b="true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DAGejHRDPaQ</dc:identifier>
  <dcterms:modified xsi:type="dcterms:W3CDTF">2011-08-01T06:04:30Z</dcterms:modified>
  <cp:revision>1</cp:revision>
  <dc:title>Fururistic Ad generator</dc:title>
</cp:coreProperties>
</file>